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DE248A-A333-4F16-BE21-ACA974B15A04}" v="3" dt="2022-05-12T21:46:41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zan Gungor" userId="726e3eafebff8fa3" providerId="LiveId" clId="{33DE248A-A333-4F16-BE21-ACA974B15A04}"/>
    <pc:docChg chg="undo custSel modSld">
      <pc:chgData name="Ozan Gungor" userId="726e3eafebff8fa3" providerId="LiveId" clId="{33DE248A-A333-4F16-BE21-ACA974B15A04}" dt="2022-05-12T21:46:54.826" v="155" actId="1076"/>
      <pc:docMkLst>
        <pc:docMk/>
      </pc:docMkLst>
      <pc:sldChg chg="addSp delSp modSp mod">
        <pc:chgData name="Ozan Gungor" userId="726e3eafebff8fa3" providerId="LiveId" clId="{33DE248A-A333-4F16-BE21-ACA974B15A04}" dt="2022-05-12T21:46:54.826" v="155" actId="1076"/>
        <pc:sldMkLst>
          <pc:docMk/>
          <pc:sldMk cId="3042205475" sldId="256"/>
        </pc:sldMkLst>
        <pc:spChg chg="mod">
          <ac:chgData name="Ozan Gungor" userId="726e3eafebff8fa3" providerId="LiveId" clId="{33DE248A-A333-4F16-BE21-ACA974B15A04}" dt="2022-05-12T21:27:22.507" v="125" actId="20577"/>
          <ac:spMkLst>
            <pc:docMk/>
            <pc:sldMk cId="3042205475" sldId="256"/>
            <ac:spMk id="2" creationId="{00000000-0000-0000-0000-000000000000}"/>
          </ac:spMkLst>
        </pc:spChg>
        <pc:spChg chg="del">
          <ac:chgData name="Ozan Gungor" userId="726e3eafebff8fa3" providerId="LiveId" clId="{33DE248A-A333-4F16-BE21-ACA974B15A04}" dt="2022-05-12T21:42:06.396" v="133" actId="21"/>
          <ac:spMkLst>
            <pc:docMk/>
            <pc:sldMk cId="3042205475" sldId="256"/>
            <ac:spMk id="4" creationId="{00000000-0000-0000-0000-000000000000}"/>
          </ac:spMkLst>
        </pc:spChg>
        <pc:spChg chg="mod">
          <ac:chgData name="Ozan Gungor" userId="726e3eafebff8fa3" providerId="LiveId" clId="{33DE248A-A333-4F16-BE21-ACA974B15A04}" dt="2022-05-12T21:22:07.231" v="31" actId="20577"/>
          <ac:spMkLst>
            <pc:docMk/>
            <pc:sldMk cId="3042205475" sldId="256"/>
            <ac:spMk id="6" creationId="{00000000-0000-0000-0000-000000000000}"/>
          </ac:spMkLst>
        </pc:spChg>
        <pc:spChg chg="mod">
          <ac:chgData name="Ozan Gungor" userId="726e3eafebff8fa3" providerId="LiveId" clId="{33DE248A-A333-4F16-BE21-ACA974B15A04}" dt="2022-05-12T21:45:52.985" v="147" actId="20577"/>
          <ac:spMkLst>
            <pc:docMk/>
            <pc:sldMk cId="3042205475" sldId="256"/>
            <ac:spMk id="7" creationId="{00000000-0000-0000-0000-000000000000}"/>
          </ac:spMkLst>
        </pc:spChg>
        <pc:picChg chg="add mod">
          <ac:chgData name="Ozan Gungor" userId="726e3eafebff8fa3" providerId="LiveId" clId="{33DE248A-A333-4F16-BE21-ACA974B15A04}" dt="2022-05-12T21:42:10.128" v="134" actId="1076"/>
          <ac:picMkLst>
            <pc:docMk/>
            <pc:sldMk cId="3042205475" sldId="256"/>
            <ac:picMk id="9" creationId="{D98B3A78-E149-7968-51B9-7230C64A0F8B}"/>
          </ac:picMkLst>
        </pc:picChg>
        <pc:picChg chg="add mod">
          <ac:chgData name="Ozan Gungor" userId="726e3eafebff8fa3" providerId="LiveId" clId="{33DE248A-A333-4F16-BE21-ACA974B15A04}" dt="2022-05-12T21:46:52.364" v="154" actId="1076"/>
          <ac:picMkLst>
            <pc:docMk/>
            <pc:sldMk cId="3042205475" sldId="256"/>
            <ac:picMk id="25" creationId="{B01FAE71-0956-5C00-A8E6-7EF7F2FD9D43}"/>
          </ac:picMkLst>
        </pc:picChg>
        <pc:picChg chg="add mod">
          <ac:chgData name="Ozan Gungor" userId="726e3eafebff8fa3" providerId="LiveId" clId="{33DE248A-A333-4F16-BE21-ACA974B15A04}" dt="2022-05-12T21:46:54.826" v="155" actId="1076"/>
          <ac:picMkLst>
            <pc:docMk/>
            <pc:sldMk cId="3042205475" sldId="256"/>
            <ac:picMk id="26" creationId="{07C04323-63C0-1FB3-4666-BEE444BA14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17.05.2022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13.00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OZAN GÜNGÖR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21518002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29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Yiyecek Paketleme Alanında </a:t>
            </a: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Biyonanokompozit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Malzemelerin Fotokimyasal Olarak Hazırlanması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Nergis ARSU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 descr="kişi, adam, duvar, gözlük içeren bir resim&#10;&#10;Açıklama otomatik olarak oluşturuldu">
            <a:extLst>
              <a:ext uri="{FF2B5EF4-FFF2-40B4-BE49-F238E27FC236}">
                <a16:creationId xmlns:a16="http://schemas.microsoft.com/office/drawing/2014/main" xmlns="" id="{D98B3A78-E149-7968-51B9-7230C64A0F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934" y="2228032"/>
            <a:ext cx="1928801" cy="2535044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:a16="http://schemas.microsoft.com/office/drawing/2014/main" xmlns="" id="{B01FAE71-0956-5C00-A8E6-7EF7F2FD9D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74" y="7174611"/>
            <a:ext cx="1225415" cy="1633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Resim 25">
            <a:extLst>
              <a:ext uri="{FF2B5EF4-FFF2-40B4-BE49-F238E27FC236}">
                <a16:creationId xmlns:a16="http://schemas.microsoft.com/office/drawing/2014/main" xmlns="" id="{07C04323-63C0-1FB3-4666-BEE444BA145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67" y="7218122"/>
            <a:ext cx="1319833" cy="1759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215</TotalTime>
  <Words>38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25</cp:revision>
  <dcterms:created xsi:type="dcterms:W3CDTF">2016-11-29T08:51:08Z</dcterms:created>
  <dcterms:modified xsi:type="dcterms:W3CDTF">2022-05-15T08:49:34Z</dcterms:modified>
</cp:coreProperties>
</file>